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289" r:id="rId3"/>
    <p:sldId id="290" r:id="rId4"/>
    <p:sldId id="291" r:id="rId5"/>
    <p:sldId id="286" r:id="rId6"/>
    <p:sldId id="280" r:id="rId7"/>
    <p:sldId id="279" r:id="rId8"/>
    <p:sldId id="288" r:id="rId9"/>
    <p:sldId id="281" r:id="rId10"/>
    <p:sldId id="292" r:id="rId11"/>
    <p:sldId id="268" r:id="rId12"/>
    <p:sldId id="271" r:id="rId13"/>
    <p:sldId id="269" r:id="rId14"/>
    <p:sldId id="272" r:id="rId15"/>
    <p:sldId id="277" r:id="rId16"/>
    <p:sldId id="273" r:id="rId17"/>
    <p:sldId id="278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85"/>
    <p:restoredTop sz="96298"/>
  </p:normalViewPr>
  <p:slideViewPr>
    <p:cSldViewPr snapToGrid="0" snapToObjects="1">
      <p:cViewPr varScale="1">
        <p:scale>
          <a:sx n="192" d="100"/>
          <a:sy n="192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9T11:46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84 168 24575,'0'6'0,"0"2"0,0 3 0,-1 1 0,1 3 0,-1-3 0,1 3 0,0-3 0,1 2 0,-1-3 0,1 1 0,0-1 0,-1-1 0,1-2 0,-1-1 0,0 0 0,0 1 0,0-2 0,0 3 0,0-2 0,0 2 0,0 1 0,0 3 0,-1 0 0,1 3 0,-1 0 0,1 1 0,-1 0 0,1-2 0,-1-1 0,1-2 0,-1-2 0,1 2 0,-1-2 0,1 1 0,0-2 0,0 2 0,0 1 0,0 1 0,-1 0 0,1 0 0,-1-2 0,0 0 0,1 1 0,-1-2 0,0 3 0,-1-2 0,0 4 0,0-2 0,0 2 0,0-2 0,1 0 0,-1-1 0,1 1 0,0-1 0,0 1 0,1 0 0,-2 1 0,2-2 0,-1 2 0,1-3 0,0 0 0,0-2 0,0 1 0,0 1 0,0 0 0,0-1 0,0-2 0,0 1 0,0-1 0,-1 2 0,1-3 0,-1 3 0,1-5 0,0 1 0,0-3 0,0 0 0,0-2 0,0 2 0,0 1 0,0 0 0,1 1 0,-1 1 0,1-2 0,-1 0 0,0-2 0,1-1 0,-1 1 0,2-2 0,-1 2 0,1-1 0,2 1 0,0-1 0,3 0 0,1 1 0,3-2 0,3 1 0,4-1 0,2 1 0,7-1 0,-6 2 0,9-1 0,-8 0 0,5-1 0,-6-1 0,2 0 0,-1-1 0,3 2 0,-2-1 0,3 1 0,-5 0 0,3-1 0,-3 1 0,-2-1 0,0 0 0,-1 0 0,5 0 0,-3 0 0,5 1 0,-4 0 0,4-1 0,-1 1 0,5-1 0,4 1 0,4 0 0,5 0 0,4 0 0,0-1 0,6 1 0,-6-1 0,5 0 0,-2-3 0,4 3 0,-3-4 0,4 4 0,-3-1 0,7 0 0,-6 1 0,4 0 0,-6 1 0,3-2 0,-5 1 0,2-1 0,-1 1 0,2 0 0,-3 1 0,4-3 0,-2 3 0,7-4 0,-5 4 0,5-1 0,-3 0 0,3-1 0,-1 0 0,-6 0 0,0 2 0,-4 0 0,3 0 0,-3 1 0,-1-1 0,-2 0 0,2 0 0,-2 0 0,6 1 0,1 1 0,2 1 0,-2-2 0,0 1 0,-2-2 0,6 1 0,-4 0 0,5-1 0,-4 0 0,6-1 0,-5 1 0,3 1 0,-7 1 0,1-1 0,-2 0 0,2-2 0,2 1 0,5 0 0,-4 1 0,2 0 0,-6 0 0,0-2 0,-7 1 0,-8-2 0,-4 2 0,-1-1 0,-1 1 0,7-1 0,2 0 0,6 0 0,-1 0 0,-9 1 0,-7 0 0,-12 0 0,-7-1 0,-5-5 0,-5-9 0,-3-17 0,-1-5 0,-4-15 0,-3 3 0,-7-6 0,0 6 0,-3-7 0,4 8 0,6-4 0,5 9 0,5-1 0,4 4 0,-2-5 0,2 6 0,-1 0 0,2 3 0,-1 1 0,3 0 0,0 5 0,2-2 0,-1 4 0,-2 2 0,0 3 0,-1 6 0,0 3 0,0 5 0,0 2 0,0 5 0,-6-2 0,-11 1 0,-16 0 0,-17-2 0,-24 3 0,-17-2 0,34 4 0,-1-1 0,0 0 0,-2 0 0,-13 0 0,-2 1-407,4 0 1,-2 0 406,-12-1 0,0 1 0,16 2 0,1 1 0,-9-2 0,2 0 0,12 2 0,2 1 0,-15-1 0,1-1 0,12 1 0,0 0 0,-11-1 0,1 1 0,11 0 0,1 0-46,-9 0 1,2 1 45,12-1 0,1 0 0,-2 0 0,1 0 0,-33 2 0,36-4 0,1 0 0,-32 3 404,34-4 1,-1 0-405,-38 2 47,37-1 1,1 0-48,-29 0 0,-8 1 0,20-2 0,-8 1 0,10 0 0,4 1 0,7-1 0,-2 0 0,8-1 0,-2 1 0,6-1 0,-5 0 0,6 1 0,-6-1 0,8 1 0,-5-2 0,8 1 0,0-1 0,8 1 0,2 0 0,7 0 0,5 0 0,4 0 0,1 0 0,-1 0 0,3 1 0,-2-1 0,2 1 0,-3-1 0,3 1 0,0 0 0,3 0 0,3-1 0,1 1 0,4 1 0,2 1 0,3 1 0,2 1 0,-3 0 0,2-1 0,-2 2 0,-1 0 0,2 3 0,-1-2 0,1 1 0,-2-3 0,-1-1 0,-2-2 0,-1 0 0,3-2 0,-3 4 0,2-3 0,-2 1 0,0-1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09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24575,'15'5'0,"5"1"0,2-1 0,11 0 0,-4-2 0,11-1 0,-5 0 0,-2 0 0,-5-1 0,-7-1 0,-4 1 0,-2 1 0,-5 0 0,-3-1 0,-3 0 0,-1-1 0,-2 1 0,-3 2 0,-3 4 0,-6 1 0,-2 5 0,-5 1 0,-1 7 0,-1-2 0,2 5 0,2-3 0,4 0 0,1-3 0,2-2 0,2-4 0,-1-1 0,2-2 0,-1 0 0,1-1 0,-3 2 0,5-3 0,-3 1 0,4-3 0,1-1 0,0-1 0,1 0 0,0 1 0,-1 1 0,-1 3 0,1 0 0,0 0 0,1-1 0,0-2 0,-1 0 0,2-3 0,-1 0 0,0 0 0,0 3 0,0-2 0,1 1 0,0-2 0,-1-1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07:2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24575,'3'5'0,"0"2"0,0 3 0,1 5 0,-1 2 0,-1 2 0,-1-2 0,0 1 0,0 1 0,1 5 0,0 1 0,1 5 0,1-2 0,-1 1 0,0-2 0,0-5 0,-2-1 0,0-1 0,1 2 0,1 0 0,0-1 0,0-2 0,-1 0 0,0-1 0,0 3 0,0-3 0,-1 1 0,0-3 0,0-1 0,-1 1 0,1-1 0,0 2 0,0 2 0,0-1 0,0-1 0,0-5 0,0-3 0,0-4 0,-1-1 0,0-3 0,1 2 0,-1 0 0,2-1 0,-1 1 0,0-1 0,0-1 0,6 0 0,3 0 0,21 0 0,9 0 0,17-1 0,6 0 0,9 0 0,-4 0 0,-5 0 0,-7 0 0,-10 0 0,-1 0 0,-2 0 0,-5 0 0,-2 0 0,0 0 0,-6 1 0,1 1 0,-1-1 0,0 0 0,-2-2 0,-1 0 0,-2 0 0,5 0 0,-6-1 0,2 2 0,-11-1 0,1 0 0,-5 1 0,0 0 0,-2-1 0,-4 1 0,0-1 0,-4 0 0,2 1 0,0-1 0,2 0 0,3 1 0,-1-1 0,-1 0 0,0 1 0,-5-1 0,0-2 0,-1-2 0,0-4 0,0-6 0,0-5 0,0-4 0,0-1 0,-1-2 0,1 1 0,-1-2 0,0 4 0,1 1 0,-2 2 0,2 1 0,-2 0 0,2-2 0,-2-2 0,2-3 0,-1-1 0,-1-2 0,2 6 0,-2 0 0,1 6 0,1-2 0,-2 2 0,2-1 0,-2 0 0,1 1 0,-1 0 0,1 3 0,0 2 0,1 2 0,-1 0 0,1 3 0,0 0 0,-1 0 0,1-1 0,-1 0 0,1-2 0,0 2 0,0 2 0,0 2 0,0 1 0,0 2 0,-1-2 0,1 2 0,-1-1 0,0 2 0,1-1 0,-1 1 0,1-1 0,0 1 0,0-2 0,0 0 0,-1 0 0,1 0 0,-3 1 0,-5 1 0,-11 0 0,-14 0 0,-9-2 0,-8 1 0,-3 0 0,-2-1 0,3 2 0,-1 0 0,5 1 0,3 0 0,6 1 0,2-1 0,3 0 0,-5-1 0,1 1 0,-5-1 0,6 1 0,-1 1 0,8-1 0,2 2 0,5-1 0,-1 0 0,3 1 0,1-2 0,1 2 0,-1-1 0,3 1 0,-1-1 0,0 1 0,3 1 0,0-2 0,2 2 0,3-1 0,0 0 0,1-1 0,3 0 0,-1 0 0,2 0 0,-1 1 0,0-1 0,1 1 0,-1 0 0,1-1 0,0 1 0,3-2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07:3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2401 24575,'15'-6'0,"7"-5"0,19-7 0,16-12 0,-14 5 0,4-4 0,10-7 0,4-4-896,15-8 0,5-1 896,-24 15 0,2 0 0,1 1 0,3 0 0,1 2 0,0 0 0,2 0 0,0 0 0,0 1 0,3-1 0,0-1 0,-1 1 0,-6 2 0,-1-1 0,0-1 0,6-2 0,0-2 0,-3 1 0,12-9 0,0-1 0,-15 8 0,3-1 0,-4 2 0,12-7 0,-1 0 0,-11 8 0,2 0 0,-1 1 0,19-9 0,-2 2-184,-1 1 1,-1 0 183,3 1 0,-3 1 0,-23 11 0,-3 2 0,6-3 0,-1 2 0,27-11 0,-13 2 0,3 1 1302,-15 4-1302,-2 3 857,-6 3-857,-11 6 0,7-1 0,0 2 0,19-6 0,10-1 0,1-3 0,10-4 0,-24 6 0,8-5 0,-20 8 0,0 0 0,-3 4 0,-4 3 0,12-5 0,2-1 0,-2 2 0,0-3 0,-18 7 0,-2 1 0,-9 4 0,-3 3 0,3-2 0,-6 4 0,2-3 0,-4 2 0,-2 0 0,5 0 0,0-2 0,5-2 0,-1-1 0,3-2 0,-3 2 0,0-3 0,1 3 0,3-2 0,2 1 0,-3 0 0,-6 3 0,-8 1 0,-6 3 0,-1 1 0,3-1 0,7-2 0,8-3 0,4-2 0,1-1 0,-5 3 0,-4 0 0,-7 2 0,-3 4 0,-6-1 0,1 3 0,-3 0 0,0 1 0,-2-1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07:3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24575,'6'4'0,"3"1"0,5 2 0,4 1 0,4 1 0,-2-1 0,0-2 0,-3 0 0,-2-1 0,2-1 0,-2-1 0,3 2 0,-1-3 0,2 2 0,-1-1 0,1 0 0,-4 0 0,1-2 0,-6 2 0,-1-3 0,-3 1 0,-2-1 0,1 1 0,4 0 0,4 2 0,2 0 0,-1-1 0,-1 0 0,-5-2 0,-2 0 0,-3 1 0,-1-1 0,-1 0 0,2 1 0,-1-1 0,1 1 0,-2-1 0,0 1 0,0 0 0,-1 1 0,0 0 0,-1 0 0,-2 1 0,-2 0 0,0 3 0,0 0 0,0 0 0,2 0 0,-2 0 0,2 0 0,-1-1 0,1 1 0,-2-2 0,1 2 0,-2-1 0,1 1 0,-1 0 0,0 0 0,0 1 0,0-1 0,0 1 0,1 0 0,0 0 0,-2 0 0,2 1 0,-3 1 0,1-1 0,0 3 0,0-2 0,-1 2 0,-2 1 0,0 1 0,-1 2 0,1 3 0,-1-2 0,5 0 0,-1-2 0,3-3 0,-1-1 0,2-1 0,-1-1 0,1 1 0,0 0 0,-1 1 0,3-2 0,-2-1 0,2-1 0,-1-1 0,1 0 0,0 1 0,-1 1 0,0 1 0,0-2 0,1-1 0,-1-1 0,1-2 0,0 0 0,0 0 0,1 0 0,-1-1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4:4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59 24575,'48'1'0,"29"-1"0,-23 0 0,6 0 0,21-2 0,4 0-1469,0 0 1,4 0 1468,-15 2 0,3 0 0,1 0-522,-3 0 0,0 0 0,1 1 522,9 2 0,3 0 0,-3 0 0,-10-1 0,-1-1 0,-2-1 282,28 1 1,-7-1-283,-25-1 0,-7-1 0,27-5 0,-39 4 1331,-35 1-1331,-18 1 2055,-11 0-2055,-19-1 552,-21 0-552,-33-2 0,33 1 0,-4 1 0,-16 1 0,-5 1-891,-12-3 1,-5 0 890,21 1 0,-3 1 0,2-1 0,5 0 0,1-2 0,0 1 0,-1 1 0,0 0 0,4 0-163,-11 0 1,4 1 162,7 1 0,3 0 0,-34 1 0,20-1 0,16-2 0,9 2 1749,5-3-1749,9 3 357,3-1-357,9 1 0,7 0 0,10 0 0,6 0 0,34 2 0,22 2 0,9 0 0,11 0 0,14-2 0,6 0-877,-23 0 0,2 0 0,4-1 877,3 0 0,5 0 0,1-1 0,-3 0 0,8 0 0,-2 1 0,4-1 0,0 0 0,6 1 0,-1 0 0,-6-1 0,-5-1 0,-5 0 0,0 0 0,8 0 0,-1 0 0,-7 1 0,-4-2 0,-9 0 0,28 1 0,-52 1 0,-36 0 0,-6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4:5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24575,'9'11'0,"6"6"0,9 9 0,17 12 0,8 9 0,17 16 0,-2-2 0,-21-20 0,3 2-339,0 1 0,2 2 339,9 8 0,3 2 0,-5-2 0,1 0 0,7 5 0,2 0 0,-1 0 0,1-2 0,-2 0 0,2-1-482,-14-12 1,1 0 0,-1 0 481,17 17 0,1 0 0,-17-16 0,1 1 0,-2-1 0,16 15 0,-2-2-472,4 4 0,-1 0 472,-9-9 0,1 0 0,11 8 0,2 0 0,-4-4 0,2 0 0,-18-16 0,2 0 0,0-1-498,1 2 0,0-1 0,1 0 498,4 4 0,0 0 0,1-1 0,-5-3 0,0-1 0,0 1 0,3 2 0,-1 1 0,-2-1 0,16 9 0,-1 2 0,-13-8 0,1 3 0,-1-2 0,20 13 0,-2-2-95,0 1 0,-2-1 95,-9-8 0,-3-3 609,-18-13 0,-2-1-609,2 4 0,-1-1 919,26 21-919,-27-24 0,2 2 0,5 2 0,1 2 0,0-2 0,2 1 630,14 11 1,-2 0-631,-16-13 0,-3 0 0,8 7 0,-2 1 447,-13-10 0,-4-1-447,25 27 22,-3-4-22,-19-16 0,10 12 0,2 2 436,3 4-436,9 12 0,-11-17 0,10 12 0,0-5 0,2 1 0,-24-21 0,0 0 0,26 26 0,-23-21 0,0 1 0,23 28 0,-25-31 0,0 0 0,20 21 0,-5-8 0,-11-13 0,-13-12 0,9 13 0,-2-1 0,4 3 0,0-1 0,-11-14 0,2 3 0,-5-7 0,-3-2 0,-1-5 0,-2-2 0,-7-8 0,-3 0 0,-7-6 0,-4-3 0,1 0 0,-1 3 0,1-2 0,0 2 0,0-1 0,2 1 0,1 2 0,1 1 0,-1 0 0,2 1 0,-1 0 0,2 1 0,-1-1 0,1 2 0,-1 0 0,1 0 0,-1-1 0,-1-2 0,-2-4 0,-2 0 0,-1-3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4:5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24575,'5'9'0,"0"1"0,-1-1 0,-1-2 0,-1 1 0,0-2 0,0 1 0,0 0 0,-1 2 0,1 3 0,0 2 0,0 2 0,2 1 0,0 3 0,1-1 0,2 4 0,-1-6 0,-1-1 0,-2-8 0,-3-3 0,0-3 0,1 0 0,-1 0 0,1 0 0,-1 1 0,0-1 0,0 0 0,0-1 0,0 2 0,1 1 0,0 3 0,1 5 0,0 1 0,-1 0 0,0-5 0,-1-2 0,0-4 0,0 2 0,0-2 0,0 1 0,0 1 0,0 1 0,1 0 0,-2-3 0,-3-3 0,-2-1 0,-4-4 0,0 1 0,-5-2 0,3 2 0,-6-3 0,0 2 0,-1 0 0,2-1 0,3 2 0,4 0 0,-1 0 0,2 1 0,1 0 0,0 0 0,3 2 0,0 0 0,3 1 0,-1 0 0,1-1 0,0 2 0,6 1 0,4 1 0,11 3 0,12 3 0,3 0 0,6 2 0,-12-4 0,-8-2 0,-14-3 0,-4-1 0,-3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4:58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24575,'28'2'0,"12"-1"0,26 4 0,25-1 0,-25-1 0,5 0-589,10 0 1,3-1 588,1 0 0,1 0 0,7-1 0,-5-1 0,-27 0 0,-5 0 144,-2 0 0,-6 0-144,-4 0 0,-25 0 0,-29 1 0,-27 2 0,-24 1 0,6-2 0,-6 0 0,-16 1 0,-4 0-87,-11 1 1,-1 0 86,2 0 0,2 0 0,6 1 0,6 1 0,19-2 0,4-1 0,-30 3 0,39-1 0,30-4 0,14 0 0,15-1 1062,14 0-1062,42-4 0,-17 2 0,6 0 0,14-2 0,2 0 0,-3 1 0,-3 0 0,-5 1 0,-7-1 0,2 1 0,-26 0 0,-28 2 0,-10 0 0,-2 1 0,-4-1 0,-6 1 0,-9-1 0,-5 0 0,-3-1 0,15 1 0,7-1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5:0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2065 24575,'14'0'0,"17"0"0,34-1 0,-7-1 0,7 0 0,16 2 0,7-2-1544,-12-1 1,4-2-1,7-1 1544,1 0 0,6-1 0,5-1 0,1-1-694,-8 0 0,2-1 1,2-1-1,1 0 1,0 0 693,-13 1 0,1 1 0,0-1 0,2-1 0,0 1 0,2-2 0,-3 1 0,2-1 0,2 0 0,1 0 0,-2-1 0,-2 1 0,-4 0 0,10-2 0,-5 1 0,-2 0 0,1-1 0,5-1 0,1 0 0,5-1 0,2-1 0,0 1 0,-2-1 0,-6 2 0,-4-1 0,-5 2 0,-1-1 0,1 1 0,5 0 0,2 0 0,4 0 0,3 1 0,0-1 0,-1 1 0,-2 1 0,-8 0 0,-1 2 0,-1-1 0,0 1 0,0 1 0,0-1 0,0 1 0,1 0 0,-1 0 0,1 1 0,0-1 0,0 0 0,3-2 0,2 0 0,0 0 0,-2-1 0,-2 1 0,-4 1-597,13-3 1,-6 2 0,-1-1 0,3-1 596,-7 1 0,2-2 0,2 1 0,-3 0 0,-2 0 0,2 0 0,-2 0 0,-2 0 0,0 1-357,-3 0 0,-1 1 1,1-1-1,-1 1 357,4-1 0,1 0 0,-2 0 0,-3 0 212,4 0 1,-4 1 0,2 0-213,17-3 0,3 0 0,-5 0 0,-23 4 0,-4 1 0,3-1 785,11 0 1,2-1 0,-3 0-786,18-4 0,-4 0 997,-1 2 1,-1-1-998,-1-2 0,-3 1 0,-19 3 0,-1 0 0,16-2 0,1 0 0,-5 1 0,0 0 0,0 1 0,1-1 0,8-1 0,-3 0 892,-20 4 1,-1 0-893,15-1 0,-1 0 0,-21 2 0,-1 1 0,20-1 0,2-1 0,-8 1 0,-2 0 0,1 0 0,2 0 0,11-3 0,1 0 0,-11 3 0,0 0 0,2-3 0,1 0 0,5 0 0,-2 0 0,-22 2 0,-1-1 0,18-2 0,0 0 0,-19 2 0,-1 0 0,14-1 0,0-1 981,-10 2 1,-1-1-982,-4 1 0,-1 1 750,-1-2 1,-2 1-751,18-2 1058,10-3-1058,-23 7 614,14-3-614,-11 1 0,-1 1 0,2-2 0,-13 5 0,12-3 0,-8 2 0,1 1 0,3 2 0,-12 3 0,5-2 0,-9 0 0,-4 0 0,1-2 0,-5 3 0,6-1 0,-5 1 0,4 0 0,-1-1 0,4 2 0,8-1 0,-4 1 0,6-3 0,-12 2 0,-7-2 0,-11 4 0,-10-2 0,-2 2 0,-1-1 0,4 0 0,2-1 0,0 1 0,0 0 0,-1 1 0,0-2 0,3 1 0,4-1 0,3 0 0,7 0 0,5-2 0,2 2 0,2-3 0,-4 0 0,1-1 0,0-1 0,0 0 0,0 0 0,-1-2 0,-5 2 0,-5 1 0,-9 3 0,-3 1 0,-6 2 0,0 1 0,1-1 0,1 0 0,2-1 0,-3 1 0,0 0 0,-1 0 0,0 0 0,0 0 0,1 0 0,3 0 0,2-2 0,2 1 0,-1-1 0,-3 0 0,-3 1 0,-3 1 0,0 0 0,-2-5 0,0 2 0,0-2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5:02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24575,'22'5'0,"0"-1"0,-2 5 0,0-3 0,-5 2 0,0 0 0,0 0 0,4-1 0,1 0 0,3-2 0,-9-2 0,-3 1 0,-5-1 0,-3 1 0,0-2 0,-2-1 0,-3 1 0,-2 0 0,-5 2 0,-1 0 0,-2 1 0,0 0 0,-2 1 0,1-1 0,3-1 0,1 0 0,5-2 0,-1 3 0,2-1 0,-2 2 0,1 1 0,-1-2 0,1 1 0,0 0 0,2 0 0,-1 1 0,1-2 0,0 1 0,0 0 0,1-2 0,0 0 0,3-5 0,2-3 0,3-5 0,1 1 0,-1-1 0,-3 6 0,0-1 0,-2 2 0,3-1 0,-3 1 0,3 0 0,-2 2 0,1-2 0,-2 2 0,-1-2 0,2 0 0,-1-1 0,1-1 0,-1 2 0,0 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9:53:0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84 168 24575,'0'6'0,"0"2"0,0 3 0,-1 1 0,1 3 0,-1-3 0,1 3 0,0-3 0,1 2 0,-1-3 0,1 1 0,0-1 0,-1-1 0,1-2 0,-1-1 0,0 0 0,0 1 0,0-2 0,0 3 0,0-2 0,0 2 0,0 1 0,0 3 0,-1 0 0,1 3 0,-1 0 0,1 1 0,-1 0 0,1-2 0,-1-1 0,1-2 0,-1-2 0,1 2 0,-1-2 0,1 1 0,0-2 0,0 2 0,0 1 0,0 1 0,-1 0 0,1 0 0,-1-2 0,0 0 0,1 1 0,-1-2 0,0 3 0,-1-2 0,0 4 0,0-2 0,0 2 0,0-2 0,1 0 0,-1-1 0,1 1 0,0-1 0,0 1 0,1 0 0,-2 1 0,2-2 0,-1 2 0,1-3 0,0 0 0,0-2 0,0 1 0,0 1 0,0 0 0,0-1 0,0-2 0,0 1 0,0-1 0,-1 2 0,1-3 0,-1 3 0,1-5 0,0 1 0,0-3 0,0 0 0,0-2 0,0 2 0,0 1 0,0 0 0,1 1 0,-1 1 0,1-2 0,-1 0 0,0-2 0,1-1 0,-1 1 0,2-2 0,-1 2 0,1-1 0,2 1 0,0-1 0,3 0 0,1 1 0,3-2 0,3 1 0,4-1 0,2 1 0,7-1 0,-6 2 0,9-1 0,-8 0 0,5-1 0,-6-1 0,2 0 0,-1-1 0,3 2 0,-2-1 0,3 1 0,-5 0 0,3-1 0,-3 1 0,-2-1 0,0 0 0,-1 0 0,5 0 0,-3 0 0,5 1 0,-4 0 0,4-1 0,-1 1 0,5-1 0,4 1 0,4 0 0,5 0 0,4 0 0,0-1 0,6 1 0,-6-1 0,5 0 0,-2-3 0,4 3 0,-3-4 0,4 4 0,-3-1 0,7 0 0,-6 1 0,4 0 0,-6 1 0,3-2 0,-5 1 0,2-1 0,-1 1 0,2 0 0,-3 1 0,4-3 0,-2 3 0,7-4 0,-5 4 0,5-1 0,-3 0 0,3-1 0,-1 0 0,-6 0 0,0 2 0,-4 0 0,3 0 0,-3 1 0,-1-1 0,-2 0 0,2 0 0,-2 0 0,6 1 0,1 1 0,2 1 0,-2-2 0,0 1 0,-2-2 0,6 1 0,-4 0 0,5-1 0,-4 0 0,6-1 0,-5 1 0,3 1 0,-7 1 0,1-1 0,-2 0 0,2-2 0,2 1 0,5 0 0,-4 1 0,2 0 0,-6 0 0,0-2 0,-7 1 0,-8-2 0,-4 2 0,-1-1 0,-1 1 0,7-1 0,2 0 0,6 0 0,-1 0 0,-9 1 0,-7 0 0,-12 0 0,-7-1 0,-5-5 0,-5-9 0,-3-17 0,-1-5 0,-4-15 0,-3 3 0,-7-6 0,0 6 0,-3-7 0,4 8 0,6-4 0,5 9 0,5-1 0,4 4 0,-2-5 0,2 6 0,-1 0 0,2 3 0,-1 1 0,3 0 0,0 5 0,2-2 0,-1 4 0,-2 2 0,0 3 0,-1 6 0,0 3 0,0 5 0,0 2 0,0 5 0,-6-2 0,-11 1 0,-16 0 0,-17-2 0,-24 3 0,-17-2 0,34 4 0,-1-1 0,0 0 0,-2 0 0,-13 0 0,-2 1-407,4 0 1,-2 0 406,-12-1 0,0 1 0,16 2 0,1 1 0,-9-2 0,2 0 0,12 2 0,2 1 0,-15-1 0,1-1 0,12 1 0,0 0 0,-11-1 0,1 1 0,11 0 0,1 0-46,-9 0 1,2 1 45,12-1 0,1 0 0,-2 0 0,1 0 0,-33 2 0,36-4 0,1 0 0,-32 3 404,34-4 1,-1 0-405,-38 2 47,37-1 1,1 0-48,-29 0 0,-8 1 0,20-2 0,-8 1 0,10 0 0,4 1 0,7-1 0,-2 0 0,8-1 0,-2 1 0,6-1 0,-5 0 0,6 1 0,-6-1 0,8 1 0,-5-2 0,8 1 0,0-1 0,8 1 0,2 0 0,7 0 0,5 0 0,4 0 0,1 0 0,-1 0 0,3 1 0,-2-1 0,2 1 0,-3-1 0,3 1 0,0 0 0,3 0 0,3-1 0,1 1 0,4 1 0,2 1 0,3 1 0,2 1 0,-3 0 0,2-1 0,-2 2 0,-1 0 0,2 3 0,-1-2 0,1 1 0,-2-3 0,-1-1 0,-2-2 0,-1 0 0,3-2 0,-3 4 0,2-3 0,-2 1 0,0-1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1:5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24575,'91'5'0,"-43"5"0,5-14 0,0-3 0,-7 7 0,-3 1 0,0 0 0,-7 0 0,3-1 0,-4 0 0,2 1 0,-1-1 0,4 1 0,-2 0 0,5 0 0,-1 1 0,7-1 0,-1 1 0,13 0 0,-1-1 0,10-2 0,-2-1 0,7-1 0,4-1 0,1 1 0,-7 0 0,-6 3 0,-3 0 0,6 3 0,-4-5 0,4 1-6784,-12-1 6784,-3 0 0,-1 1 0,-7-1 0,5 1 0,-4 1 0,0 0 0,1 0 6784,1 0-6784,-3 0 0,3 0 0,-7-1 0,2 1 0,-10 0 0,-4 0 0,-4 1 0,2-1 0,-2 0 0,5 0 0,-7 0 0,0 0 0,-7-1 0,-2 1 0,-2-1 0,3 1 0,1 0 0,4 0 0,-2 0 0,0 0 0,-10 0 0,0-3 0,-5 0 0,0-1 0,-2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1:5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24575,'11'2'0,"0"0"0,5 2 0,7-1 0,0 0 0,11 0 0,1-1 0,8-1 0,-1 0 0,6 0 0,-3 0 0,7 0 0,-6-2 0,4-1 0,-5 0 0,3 1 0,-4 0 0,5 1 0,-5-1 0,2 1 0,-7-1 0,0 1 0,-3-2 0,4 1 0,-1-1 0,3 1 0,0 1 0,2-3 0,-4 2 0,6-2 0,-3 2 0,4-1 0,-5 0 0,2 0 0,-7 2 0,2-1 0,-2 1 0,-2-1 0,0 1 0,-2-2 0,3 2 0,2-1 0,8 1 0,-2 0 0,7 1 0,-2 0 0,8 1 0,-5-1 0,4-2 0,-5 0 0,6-1 0,-6 0 0,2 0 0,-12-1 0,-4 3 0,-10-2 0,-9 1 0,-4 0 0,-1 1 0,0 0 0,2 0 0,5 0 0,-1 0 0,4 0 0,-5 0 0,3 0 0,-3 0 0,1 0 0,-2 0 0,-1-1 0,-6 1 0,-4-1 0,-2 1 0,6 0 0,5 0 0,5 0 0,3-1 0,-4 1 0,-2-2 0,-5 2 0,-6-1 0,-3 0 0,-2 0 0,0-1 0,-1 1 0,3-3 0,-3 3 0,2-1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11:45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63 24575,'11'2'0,"4"-2"0,2 2 0,1 0 0,0-1 0,0 1 0,0 0 0,-1-1 0,-1 1 0,0-2 0,-2 1 0,1 0 0,0 0 0,1 0 0,-3 0 0,-3 0 0,0 0 0,-1 0 0,1 0 0,0-1 0,-2 1 0,0 0 0,0 0 0,4 0 0,1 0 0,4 0 0,-1 0 0,3 1 0,-1-1 0,2-1 0,-2 0 0,1 0 0,2 0 0,0 0 0,3-1 0,-1 0 0,1 1 0,1 1 0,-2 0 0,0-1 0,1-1 0,1 0 0,3 1 0,-2 0 0,1 1 0,-1 0 0,12 0 0,2 0 0,13 1 0,-1 1 0,14 1 0,1-1 0,9 1 0,0-2 0,-1 1 0,-2 0 0,0-2 0,-3 0 0,11 0 0,5 2 0,-35-1 0,0-1 0,42 2 0,-42-2 0,-1-1 0,45 0 0,-45 0 0,0 0 0,40 0 0,10 0 0,-8 0 0,-40-1 0,0 0 0,41 0 0,3-1 0,-14 2 0,14 0 0,-17 1 0,14-1 0,-3 1 0,8-1 0,-5-1 0,0 1 0,-10-1 0,-1 0 0,-7 0 0,-1-1 0,0 2 0,4-1 0,-10 1 0,0-2 0,-7 2 0,13-2 0,0 2 0,16-3 0,4 3 0,-41-1 0,1 1 0,-3 0 0,0 0 0,5-1 0,-1 0 0,44 1 0,-44-2 0,-2 0 0,41-1 0,-43 1 0,1 0 0,0-1 0,0 0 0,3 1 0,1-1 0,-3 0 0,-1 0 0,1 0 0,-2 0 0,34-1 0,0 1 0,1 2 0,-4-1 0,9 0 0,-11-1 0,11 1 0,-20-1 0,17 2 0,-23-1 0,5 0 0,-7 1 0,7-1 0,-2 1 0,11 0 0,-5 1 0,13 0 0,-3 0 0,-3 0 0,8 0 0,-7-2 0,2 0 0,6-2 0,-5 3 0,15-1 0,-5 2 0,-42 0 0,1-1 0,-3 1 0,0 0 0,6-2 0,-1 0 0,-4 2 0,0-1 0,4-2 0,-1 0 0,-3 2 0,0 1 0,8-3 0,-1-1 0,-8 3 0,0-1 0,7-1 0,0 0 0,-7 1 0,0 0 0,3 0 0,0 1 0,46 0 0,-49 1 0,1 1 0,-1-1 0,0 1 0,5-1 0,0 1 0,-3-1 0,0 0 0,3 1 0,0-1 0,-4 0 0,-1-1 0,5 2 0,-1-1 0,44-1 0,-48 1 0,1 0 0,38 0 0,-40 0 0,0 0 0,35 0 0,0 0 0,-6-1 0,4 0 0,-5 0 0,2 1 0,-10-1 0,-9 1 0,0-1 0,-9 1 0,1 0 0,-2 1 0,3-1 0,-3 1 0,8 1 0,-8 0 0,7 1 0,-2-1 0,4 1 0,-5-2 0,-1 1 0,-6 1 0,5 0 0,-5 1 0,3-2 0,-2 0 0,2-1 0,-2 2 0,1-1 0,-2 0 0,6 1 0,-4 1 0,5-1 0,-8 2 0,0-2 0,-11-1 0,-7 1 0,-12-1 0,-2 1 0,-6 2 0,1 0 0,-1 2 0,0 3 0,0 1 0,-1 3 0,-2 0 0,-2 4 0,-1-3 0,-1 3 0,-2-2 0,1 0 0,-1-2 0,0 0 0,0-2 0,0 2 0,0-2 0,0-1 0,0-1 0,0 0 0,0 0 0,1 0 0,0-2 0,0 3 0,0 1 0,-1 4 0,1 3 0,-1 4 0,1 10 0,-1 6 0,2 11 0,0 1 0,0 15 0,-1 1 0,2 19 0,-2-4 0,1 14 0,-1-4 0,-1 2 0,0-17 0,-2-6 0,-1-19 0,-1-3 0,-1-13 0,2-9 0,0-8 0,2-7 0,-1-3 0,1-5 0,-1-3 0,-13-1 0,-25-3 0,-36 1 0,-15-3 0,35 3 0,-1 2 0,-41 1 0,46 1 0,0-1 0,-45 6 0,28-4 0,-6-2-1173,-19-4 1,-8-1 1172,11-1 0,-5 0 0,-2 0-826,0 1 1,-1-1 0,0 1 825,22 0 0,1 1 0,-1 0 0,1 1 0,-22 1 0,1 1 0,6 1-351,18-1 0,5 1 1,-1-1 350,-4 1 0,-1-1 0,5 1-110,-5 1 1,4 1 109,6-2 0,-1 1 0,-5 0 0,0 0 0,11-1 0,-2 0 0,-24 1 0,-5 1 497,2-2 0,1 0-497,-2 1 0,0 0 0,-6-1 0,4 1 0,26-1 0,1-1 1035,-17 1 0,0 0-1035,22 0 0,-1-1 0,-23 0 0,-4-1 180,7 0 1,-1 0-181,-2-1 0,0 1 0,-12 0 0,3 0 0,23 0 0,1 0 0,-15 1 0,1 0 0,13 0 0,2 0-15,1 1 0,0 0 15,-4-1 0,2 0 0,15 1 0,0-1 0,-12 0 0,-1 0 0,6 0 0,0 0 0,4 0 0,-1 0 0,-6 0 0,2 0 1001,-22 0-1001,32 0 0,0 0 390,-32 0-390,-7 0 0,35 0 0,-1-1 0,-38 0 0,30 1 0,-1-1 0,11 1 0,1 0 482,0 0 0,0 0-482,2 0 0,2 0 342,-22 0-342,-19 0 0,7 0 0,-6-1 0,34 1 0,2 0 0,-31-2 0,33 2 0,1 0 0,-31-1 0,10 1 0,-12-1 0,13 0 0,-10-2 0,29 0 0,-1 0 0,-40-3 0,26 4 0,-2 0 0,13 0 0,0 1 0,-16 1 0,-1 0 0,9 0 0,1-1 0,-1 1 0,-2 0 0,-5-2 0,1 1 0,12 0 0,0 0 0,-15 0 0,-2 0 0,8 0 0,1 0 0,0 0 0,0 1 0,-2 0 0,3-1 0,-36 1 0,39 0 0,-1 0 0,4-1 0,1 1 0,-2-2 0,0 1 0,-8-2 0,0 1 0,14 0 0,1 1 0,-12-1 0,2 1 0,-31 1 0,-4 0 0,17 0 0,12 0 0,-1 0 0,15 0 0,-14 0 0,-3 0 0,-4-1 0,-15 1 0,14-2 0,-14 2 0,17 0 0,5 0 0,6 0 0,16 0 0,-8 0 0,11 0 0,2 0 0,-1-1 0,10 0 0,-10 0 0,4 1 0,3-1 0,-1 1 0,13 0 0,-2 0 0,5 0 0,-3 0 0,-1-1 0,-5 1 0,-2-1 0,-6 1 0,6 0 0,4-1 0,11 1 0,7-1 0,2 0 0,-1 1 0,-2 0 0,1-1 0,4-2 0,1-6 0,4-5 0,-1-8 0,2-6 0,2-7 0,0 0 0,1 0 0,-1 5 0,0 1 0,0 0 0,3-3 0,0-1 0,3-4 0,-1 7 0,-3-2 0,-2 11 0,-2-1 0,0 5 0,0-3 0,1 3 0,0-3 0,2 1 0,1-3 0,0 2 0,0-2 0,-3 1 0,1-5 0,-2 2 0,2-4 0,1 3 0,1-3 0,0 5 0,0 0 0,-3 5 0,1-2 0,-3 3 0,1 0 0,-1-1 0,0 2 0,0-4 0,0 2 0,0-3 0,0 5 0,0 2 0,0 5 0,0 2 0,0 2 0,0-2 0,0 0 0,0-5 0,0 0 0,0-3 0,0 2 0,-1 1 0,1 2 0,-2 0 0,0 0 0,0 0 0,0-1 0,1 2 0,-1 1 0,2 0 0,-1 3 0,1 1 0,0-1 0,0 1 0,0-1 0,0-2 0,0 1 0,0 0 0,0 1 0,0 2 0,0 0 0,0 0 0,0-3 0,1-1 0,-1 0 0,1 0 0,-1 1 0,0-2 0,0 0 0,0 0 0,1 2 0,-1 2 0,1 2 0,-1 1 0,0-3 0,0 1 0,1-2 0,-1 0 0,1 2 0,-1 0 0,0 2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11:4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2225 24575,'29'0'0,"12"-1"0,12-2 0,28-4 0,4-4 0,-27 2 0,3-1-455,1 0 0,3-2 455,13-4 0,4-1 0,-3 0 0,2-1 0,5-6 0,3-2-704,4-3 0,2-1 704,-28 7 0,1-1 0,-1 0 0,-1 0 0,-1 0 0,2 1 0,3-2 0,3 1 0,-2 1 0,-2 1 0,-1 1 0,0 0 0,1-1 0,-1 1 0,0 0-398,26-6 0,-2 1 398,-9-3 0,-4 1 0,-10 6 0,-1 0 0,1-3 0,0 0-190,-8 3 1,-1 1 189,8-2 0,-1-1 0,-4 0 0,0 1 0,3 4 0,0-1 0,1-3 0,-1-1 0,-6 4 0,-1 1 0,6-3 0,0 0 0,-9 1 0,0 1 0,11 0 0,1-1 0,-6-1 0,1-1 0,8-3 0,0 1 0,-9 2 0,-1-1 0,-1-1 0,-1-1 0,-6 6 0,0 0 0,1-3 0,1 0 294,-3 2 0,-1 0-294,1-1 0,-1-1 789,-5 0 1,0 0-790,6 2 0,0 0 439,-6-1 0,0 0-439,5 3 0,1 1 448,36-17-448,1 1 0,-22 5 0,-6 3 0,-12 4 0,2 0 0,-7 2 0,4-1 0,-3 1 0,5-1 0,-5 2 0,-4 0 0,-12 2 0,-1 3 0,-5 0 0,1 3 0,-2 1 0,0 0 0,-3 4 0,-2-1 0,-6 3 0,-1-2 0,-2 2 0,3 0 0,5 0 0,5-3 0,1 0 0,3-2 0,-6 1 0,-4 2 0,-7 2 0,-4 1 0,-1 3 0,0-1 0,1 0 0,1-1 0,2 0 0,-1 1 0,3-1 0,-1 0 0,3-2 0,0 0 0,2-2 0,-2 3 0,1-3 0,-3 3 0,-1-1 0,-2 2 0,-2 0 0,0 1 0,-1-1 0,3 1 0,1-2 0,2 1 0,-2-3 0,-1 3 0,-1-1 0,-2 0 0,0 2 0,-2 1 0,0-1 0,-4 0 0,-7 0 0,3 0 0,-2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11:4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24575,'7'4'0,"1"2"0,4-1 0,2 3 0,-1-3 0,3 2 0,-5-2 0,4 0 0,-2 0 0,4 0 0,0 1 0,2-2 0,-4 0 0,-3-2 0,-5 0 0,-5-1 0,3 0 0,1 3 0,5 0 0,3 2 0,2-1 0,-2 0 0,-4-4 0,-4 1 0,0-1 0,-2 1 0,3 0 0,1 0 0,1 1 0,-1-1 0,-3-1 0,-2 0 0,-1-1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11:5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24575,'-3'9'0,"0"1"0,-3 0 0,0 3 0,-1 2 0,2-1 0,0 3 0,2-5 0,1 3 0,-1-3 0,2-2 0,0-2 0,0-2 0,0-1 0,-2 0 0,0 2 0,1-1 0,-3 3 0,4 0 0,-3 3 0,4-1 0,-3 1 0,1-3 0,0 1 0,-1-2 0,0 0 0,1-1 0,-2 1 0,2-1 0,0 0 0,0 0 0,0 2 0,0-3 0,-1 2 0,1-2 0,-2 0 0,3 0 0,-2-2 0,3-1 0,-1-1 0,1 0 0,-1 0 0,1 0 0,-1 0 0,1 1 0,-1 1 0,1 1 0,0 0 0,0 0 0,0 0 0,-1 0 0,1 2 0,-2-2 0,2-2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7:1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24575,'0'16'0,"-2"11"0,-7 28 0,-6 25 0,7-17 0,1 4-718,0 2 0,1 4 718,3 25 0,2 4 0,0-8 0,1-1 0,0 1 0,0 1 0,-1 4 0,0 0 0,1-7 0,0 0 0,-2 8 0,1 0 0,0-11 0,0-2 0,-1-6 0,1-3 110,0-15 0,0-2-110,0-3 0,1-2 0,-1 29 0,0-11 0,0-21 0,0-11 1079,1-13-1079,-1-14 137,0-9-137,1-7 0,-1-2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7:24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2772 24575,'44'2'0,"-2"-2"0,17 2 0,5-2 0,13 2 0,13 0 0,5 0 0,-36-1 0,2 1 0,-5 0 0,2-1-357,17 0 0,3-1 357,-3 4 0,0 1 0,14-3 0,-1 0 0,-12 1 0,-1 2 0,2-1 0,-2 1 0,-18-2 0,-2 0 0,6 1 0,-1 0 0,35-1 0,5-2 0,-21-1 0,-8 0 0,-11 0 714,-12 0-714,10 0 0,-6 0 0,16 0 0,-4 0 0,13 0 0,-10 0 0,-4-2 0,-16 1 0,-13-2 0,-13 3 0,-13-1 0,-7 0 0,-3-5 0,-3-5 0,-4-11 0,-2-13 0,-3-20 0,1-3 0,2-26 0,3-2 0,5 33 0,2-3 0,-1 2 0,1-2 0,3-12 0,2-3-299,2 0 0,1-2 299,3 0 0,1-2 0,3-2 0,1 0 0,0 13 0,0 2 0,-1-1 0,1 3 0,11-34 0,-5 13 0,-5 23 0,-5 4 0,-4 9 0,-3 2 598,-1 3-598,0 2 0,-2-2 0,0 4 0,-2-3 0,1 4 0,-2-9 0,1 2 0,0-9 0,2 4 0,1-4 0,0 3 0,-1-3 0,0 5 0,-1 3 0,0 0 0,-1 4 0,0-3 0,-1 9 0,0 4 0,1 10 0,0 2 0,1 4 0,-1 1 0,1 4 0,-2 3 0,1 0 0,-5 0 0,0-1 0,-2-2 0,3 4 0,0 0 0,1 3 0,-8-2 0,-4 0 0,-13 0 0,-10-3 0,-18-2 0,-9-2 0,-24-4 0,-4 6 0,42 2 0,-1 1 0,-6 2 0,0 1 0,4 0 0,0 0 0,-6 0 0,0 1 0,10 1 0,1-1 0,-4-1 0,0 1 0,-45-3 0,46 2 0,-1 1 0,-45-3 0,46 2 0,0 1 0,-43-1 0,45 1 0,1 1 0,-29 1 0,3 0 0,20 1 0,1 0 0,-1-2 0,3 2 0,-3-1 0,5 1 0,-1 1 0,6-2 0,-4 3 0,8-2 0,2 0 0,14 0 0,2 0 0,10-1 0,2 1 0,4-1 0,0 1 0,-3 0 0,-2-1 0,-4 2 0,1-2 0,-3 2 0,0 0 0,-4 1 0,0 0 0,2 0 0,6-1 0,6-1 0,4 1 0,2-1 0,-4 0 0,-1 1 0,-3 0 0,-2 0 0,1 2 0,1-2 0,4 0 0,1 1 0,3-3 0,1 0 0,0 1 0,1-1 0,-2 0 0,2 1 0,-2-1 0,2 4 0,0-1 0,1 0 0,-1 1 0,0-3 0,1 2 0,-1-1 0,1 2 0,0-1 0,0 0 0,0-1 0,-1-1 0,1-1 0,-1 0 0,1 2 0,0-1 0,0 2 0,0-1 0,0 1 0,0 0 0,0-1 0,0-2 0,-1 0 0,1-1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27:31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4 160 24575,'1'18'0,"1"7"0,-2 14 0,0 9 0,0 25 0,-2 11 0,1 10 0,0-35 0,0 1 0,0-3 0,1 1 0,0 9 0,0 1 0,1-8 0,0 0 0,0 3 0,1-1 0,-1-7 0,-1-1 0,1 4 0,0-2 0,-1 40 0,-2-1 0,1-20 0,-2 5 0,2-16 0,0 9 0,3-4 0,0 1 0,4 7 0,-3-13 0,1 2 0,-3-14 0,-1 1 0,0-6 0,0 7 0,0-1 0,2 5 0,-1-6 0,1 2 0,-1-9 0,0 4 0,1-2 0,2 1 0,2 4 0,2-8 0,2-1 0,-3-10 0,-1-6 0,0-4 0,-2-2 0,1-4 0,-3-4 0,0-7 0,0-1 0,0-5 0,10 1 0,15 1 0,22 0 0,11 1 0,28-1 0,2 0 0,-30 0 0,3-1-407,-2 0 1,3 0 406,25 3 0,6 0-585,-27-1 1,1-1 0,1-1 584,2 1 0,1 0 0,3-1 0,15-2 0,4-1 0,-4-1 0,-16 0 0,-2 0 0,2-2 0,6-1 0,3-1 0,-5 0 0,13 1 0,-3 1-324,-1-3 0,-4 2 324,-16 3 0,-2 0 0,3 0 0,-2 0 0,-15 1 0,-2 0 0,35-3 714,-20 0-714,-7-1 1760,-7 2-1760,-3 0 740,-2 2-740,0 0 0,4 0 0,-3 0 0,4-1 0,-3-1 0,3 2 0,-5-1 0,-1 0 0,-11 1 0,-10-1 0,-13 3 0,-1 0 0,-3 0 0,4 0 0,4 1 0,0-1 0,3 1 0,-2-2 0,-2 1 0,-6-1 0,-4-1 0,-3-7 0,-5-8 0,0-7 0,-5-13 0,1-9 0,0-8 0,4-21 0,0-1 0,-3-16 0,-1 12 0,-5-7 0,5 8 0,3-6 0,4 8 0,2 0 0,1 13 0,0 0 0,0 16 0,0 0 0,-2 6 0,-2-1 0,0-7 0,-1 5 0,1-6 0,0 9 0,2-4 0,0 3 0,0-5 0,0 1 0,1-6 0,-1-3 0,2-3 0,-2 7 0,0-2 0,-1 8 0,-1-7 0,-4-5 0,0-8 0,-8-11 0,0-5 0,-5-7 0,7 7 0,3 4 0,8 17 0,1 8 0,1 14 0,-1 0 0,-1 11 0,0 0 0,-1 4 0,0 1 0,1 1 0,-1 6 0,2 0 0,-1 3 0,1 2 0,0-1 0,0-1 0,-1 1 0,1-1 0,-1 3 0,1 1 0,0 4 0,0 2 0,0-2 0,0 1 0,0-5 0,0 2 0,0-1 0,0 2 0,0 4 0,-3 0 0,-14 0 0,-11 0 0,-25-3 0,-11 4 0,-25-2 0,-5 5 0,43-1 0,-2 2 0,-4 1 0,-1 1 0,-3 0 0,0 1 0,-2 1 0,1 0 0,3-1 0,2-1 0,3 1 0,2 0 0,-33 4 0,2-2 0,18 1 0,3-3 0,10 0 0,-3 1 0,4-3 0,-1 2 0,3-2 0,0 1 0,-3 2 0,3-2 0,-6 6 0,-2-2 0,-14 5 0,-1-2 0,-17-2 0,10 1 0,-6-6 0,11 1 0,8-2 0,-3 3 0,6-1 0,-10-1 0,6-1 0,-12-3 0,6 0 0,-4 0 0,15-1 0,4 2 0,11-2 0,-3 0 0,9 0 0,8 0 0,10 0 0,6 0 0,5 0 0,3 0 0,1 0 0,0 0 0,1-1 0,-1 1 0,-1-1 0,-1 1 0,-1 0 0,-1 0 0,-1-1 0,2 1 0,-2-1 0,2 1 0,0 0 0,-1 0 0,3-1 0,1 1 0,3-1 0,1 1 0,2 0 0,-1 0 0,1 0 0,-2 0 0,2 0 0,-2-1 0,3 1 0,-2-1 0,0 1 0,-1-1 0,-1 0 0,0 0 0,2 0 0,1 1 0,2-1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4:32:5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24575,'0'6'0,"0"1"0,0 0 0,1 2 0,0 2 0,1 3 0,0 1 0,-1 1 0,1-3 0,-1-1 0,1-1 0,-2-3 0,1-1 0,0-1 0,0 0 0,0 0 0,-1 0 0,0 0 0,0 0 0,0 1 0,0 1 0,0 1 0,1 2 0,-1-1 0,2 0 0,-2 0 0,2-1 0,-2-2 0,1 0 0,-1-2 0,0 1 0,0-2 0,0 1 0,0 0 0,1 1 0,-1-2 0,0 2 0,0-1 0,1 0 0,-1 1 0,2 1 0,-2 0 0,1 1 0,0-1 0,1 1 0,0-2 0,-1 2 0,0-2 0,0 1 0,0-1 0,0 2 0,0-1 0,1 1 0,-1 0 0,0-1 0,-1 0 0,1-1 0,-1 0 0,1-1 0,-1-1 0,0-2 0,0 0 0,0 0 0,0-1 0,0 2 0,1 0 0,-1 2 0,2 1 0,-2 0 0,1-3 0,-1 0 0,1-1 0,-1-1 0,0 2 0,0-1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20:4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24575,'7'2'0,"0"-1"0,3 0 0,1 1 0,7-1 0,3 1 0,8 0 0,1 1 0,8-1 0,2 3 0,6-3 0,-4 0 0,-4 0 0,-5 0 0,-6-1 0,-2 1 0,-3-2 0,-1 1 0,4 0 0,-3 0 0,3 0 0,-1 0 0,0 0 0,1 1 0,0-2 0,0 0 0,4 0 0,-4 1 0,5 0 0,-2-2 0,5 1 0,0-1 0,6 1 0,-3 0 0,3 2 0,-7-1 0,3 1 0,-4-2 0,1 1 0,0 0 0,0 1 0,0 0 0,-3-1 0,3 2 0,-4-3 0,8 3 0,-8-2 0,9 0 0,-8-1 0,5 0 0,-4 2 0,5 2 0,1-3 0,2 2 0,-2-3 0,0 0 0,-1 1 0,1-1 0,-3 0 0,-3-1 0,-1 0 0,0 0 0,-3 1 0,2 0 0,-3 0 0,3 0 0,-2 0 0,-1 0 0,-2 0 0,1 0 0,-5 0 0,3-1 0,-4 1 0,2 0 0,-2 0 0,0-1 0,-3 1 0,3-1 0,-3 1 0,5-1 0,0 1 0,1-1 0,-1 1 0,-1-1 0,-1 1 0,-1-1 0,3 1 0,2 0 0,3-1 0,0 1 0,5-1 0,-5 1 0,2 0 0,-5 0 0,1 0 0,-2 0 0,3-1 0,-3 1 0,1-1 0,-4 1 0,-2 0 0,-2-1 0,-3 1 0,0-1 0,0 1 0,-1-1 0,2 1 0,-1-2 0,0 2 0,-1-1 0,2 1 0,3-1 0,3 1 0,2 0 0,1 0 0,-1 0 0,1 0 0,-3-1 0,-1 1 0,-5-1 0,-2 1 0,-3-1 0,-1 1 0,0-1 0,2 1 0,-1 0 0,-1 0 0,-3 0 0,2 0 0,2 0 0,2 0 0,1 0 0,-2 0 0,-1 0 0,-2 0 0,1 0 0,-1 0 0,0-1 0,-1 0 0,0 0 0,-2 0 0,1 1 0,0 0 0,0 0 0,2 0 0,-2 0 0,1 0 0,-2 0 0,-1-1 0,0 1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4:32:5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24575,'12'2'0,"8"0"0,19 2 0,12-1 0,9-2 0,-4 0 0,-1 0 0,-7-1 0,2 1 0,-8-1 0,-1-1 0,-5 0 0,0 1 0,-6 0 0,-4-1 0,-6 0 0,-3 1 0,-1 0 0,0-1 0,0 1 0,1-1 0,1 1 0,1-1 0,-2 1 0,1-1 0,0 1 0,-1-1 0,-2 0 0,-1 1 0,-1-1 0,3 1 0,1 0 0,3 0 0,-1 0 0,1 0 0,-6 0 0,0-1 0,-7 1 0,-2-1 0,-4 2 0,1 2 0,-1 2 0,1 7 0,1 2 0,-1 7 0,0 2 0,0 5 0,-1 1 0,1 7 0,-1-4 0,1 0 0,-1-8 0,0-5 0,0-7 0,-1-3 0,1-2 0,-1 1 0,0-2 0,0 1 0,0 0 0,0-3 0,0 0 0,0-2 0,0 2 0,1-2 0,-1 2 0,1 0 0,-1 1 0,0 0 0,0 2 0,0 0 0,0 1 0,0 1 0,0-1 0,0-1 0,0-1 0,0-2 0,0 2 0,0-1 0,0 1 0,0 0 0,-1 0 0,0 0 0,0 0 0,-1-2 0,2-1 0,-4-1 0,-6 0 0,-12 0 0,-12-1 0,-12 3 0,-1-1 0,-6 2 0,-1-1 0,-1 1 0,3-2 0,1 0 0,10-3 0,-4 1 0,13-1 0,0 0 0,3 0 0,-5 0 0,0 0 0,-1 0 0,5 0 0,1 0 0,8 0 0,4 1 0,5 0 0,2 0 0,3 0 0,-1-1 0,1 1 0,0-1 0,2 0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22:0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5445 24575,'6'0'0,"-1"0"0,3-1 0,4-1 0,5-2 0,8-2 0,11-1 0,12-5 0,15-10 0,11 1 0,19-12 0,-42 18 0,2-1 0,8-4 0,0-2 0,-1 1 0,-2-2 0,2 0 0,0-2 0,-1-2 0,0-1-211,2 0 0,1-2 211,2 0 0,0-1 0,8 0 0,1 0-413,2-1 0,0 1 413,-1 3 0,2-1 0,7-4 0,-1-1 0,-15 7 0,0 1 0,14-5 0,2 0 0,-3 0 0,0 2 0,-3 1 0,2-1 0,9-4 0,0 1 0,-19 5 0,1 0 0,19-7 0,4 0-677,-2 0 0,0 1 677,2 2 0,3-1-601,-18 7 1,4-1 0,-2 1 600,-13 5 0,-2 2 0,5-3 0,-2 0 0,5-1 0,1-1 0,-1 0 0,18-6 0,-1 0 0,0 0-758,-2 0 0,-1 1 0,1-1 758,-14 6 0,1-1 0,0 0 0,-5 3 0,4-1 0,-3 1 0,3-1-273,-4 0 0,5-1 1,-1-1-1,-4 1 273,6-1 0,-5 0 0,5-1 0,-6 1 0,3-1 0,1 0 0,-3 0 0,13-6 0,-3 1 0,0 0 0,-1 1 0,0 2 0,0-2 0,2-1 0,0 0 0,-3 0-162,12-5 1,1-1 161,-13 6 0,4-1 0,0-1 0,-4 0 0,0 0 0,0 0 0,-1 1 0,1 0 0,0-1 0,6-2 0,0 0 0,-5 2 0,8-2 0,-1-1 0,-16 6 0,2-3 0,-2 1 0,19-11 0,-2 0 0,-28 12 0,0-1 0,1 0 0,6-5 0,1-1 0,-4 2 297,8-7 0,0-1-297,-13 6 0,2-2 0,-3 1 0,9-8 0,-2 0 0,-2 0 0,0 1 1111,0 3 1,-2 4-1112,-15 8 0,1 2 0,9-2 0,1 1 0,-10 3 0,0 1 1007,-2 2 0,1 0-1007,0-1 0,-1 1 1789,21-11-1789,9-7 1161,-22 13-1161,11-9 310,-8 6-310,0 1 0,10-4 0,-14 8 0,18-7 0,-9 4 0,-2 1 0,7-4 0,-15 8 0,24-8 0,5-2 0,10 1 0,-26 11 0,1 1-271,-10 5 0,1-1 271,22-7 0,3-1 0,-7 1 0,0 0 0,-2-1 0,0 0 0,9-6 0,-3 0 0,-18 9 0,-2 1 0,14-8 0,0 0 0,-14 5 0,-2 1 0,-3 2 0,-2-1 0,33-17 0,-37 16 0,-13 1 0,-21 12 0,-6-1 542,-5 7-542,0-4 0,-1 3 0,1-3 0,-1 0 0,3-4 0,1 0 0,5-5 0,0 0 0,2 0 0,1-1 0,0 2 0,3-3 0,-2 2 0,6 1 0,-3 0 0,5 1 0,-1 1 0,-1 3 0,-4 1 0,-2 2 0,-1 0 0,1-1 0,1 0 0,3-1 0,0-2 0,1 0 0,-3 3 0,-6 1 0,-3 4 0,-5 1 0,0 1 0,1 0 0,3-1 0,1-1 0,1-2 0,1 2 0,0-2 0,-1 2 0,-2 0 0,-2 1 0,0 0 0,0 2 0,2-2 0,1 0 0,0 0 0,-2 1 0,-1 0 0,-3 2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2:22:0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24575,'11'5'0,"1"-1"0,9 1 0,0 0 0,4 1 0,-4-2 0,-3 0 0,-3-2 0,0 1 0,-1 0 0,0 0 0,-4-2 0,-1 0 0,-4 0 0,-2-1 0,-1 1 0,2 1 0,1 1 0,3 1 0,0 0 0,-4-1 0,-1 0 0,-2 0 0,0 2 0,4 4 0,2 2 0,3 1 0,-1-1 0,-4-5 0,-3-1 0,-1-3 0,-3 0 0,2 0 0,-2 0 0,0 1 0,0 4 0,-4 4 0,-2 5 0,-7 5 0,2-1 0,-2 1 0,5-1 0,4-5 0,2 0 0,2-4 0,0 0 0,1-3 0,0 0 0,0-3 0,0-3 0,1 2 0,-1-1 0,1-1 0,1 0 0,-1-1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4:23:4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24575,'13'0'0,"-5"1"0,-2-1 0,-5 1 0,3-1 0,1 2 0,6-2 0,4 0 0,4 1 0,5-1 0,4 1 0,1-1 0,1 0 0,-4-1 0,-2 1 0,-3-1 0,-1 1 0,-2 0 0,0 0 0,-3 0 0,-3 0 0,-7 0 0,5 0 0,5 0 0,17 0 0,18 2 0,14-1 0,17 4 0,5-5 0,9 2 0,-6-3 0,5-3 0,-7 3 0,7-2 0,-16 2 0,-2 0 0,-18 1 0,-5-1 0,-7 0 0,-2 0 0,-4 0 0,4 0 0,-5 0 0,5 0 0,-5-1 0,4 1 0,-1 0 0,-2 1 0,5 0 0,1-1 0,0 0 0,15 0 0,-3 3 0,18-1 0,-3 0 0,-9 1 0,0-1 0,-12 1 0,5-1 0,-6-1 0,3 1 0,-1 1 0,2 0 0,-6-1 0,-2 1 0,-3-2 0,1 0 0,0 0 0,0-1 0,2 0 0,5 0 0,-3 0 0,-1 1 0,-4 0 0,2 0 0,-4 0 0,2 0 0,-5 0 0,5 0 0,-5 0 0,2 0 0,-2 0 0,4 0 0,-4 0 0,5 0 0,-5 0 0,4 0 0,-2 0 0,-3 0 0,-2-1 0,0 1 0,-4-1 0,1 1 0,-2 0 0,0-1 0,-2 1 0,-2-1 0,-5 0 0,1 1 0,-4-1 0,1 1 0,4-1 0,9 1 0,3-1 0,5 1 0,-3-1 0,0 1 0,-5-1 0,2 1 0,-3 0 0,1-1 0,-6 0 0,-3 0 0,-7 1 0,2 0 0,-1-1 0,2 1 0,-1-1 0,1 1 0,1-1 0,-3 0 0,1-1 0,-1 1 0,1-2 0,-1 3 0,-2-2 0,-3 1 0,-3 0 0,-1 1 0,0-1 0,3 1 0,0-1 0,-1 0 0,-1 0 0,2 0 0,0-1 0,6 2 0,-2-2 0,1 2 0,-4-2 0,-5 2 0,-4-1 0,-3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3T14:23:4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24575,'5'-2'0,"-1"0"0,-1 2 0,0-1 0,1 1 0,0 0 0,0 0 0,2-1 0,-1 0 0,0 1 0,-1-1 0,0 0 0,0 1 0,0-1 0,-1 0 0,-1 0 0,0 1 0,-1-1 0,1 1 0,0-1 0,2 1 0,-3-1 0,1 1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09:3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24575,'0'18'0,"1"3"0,1 9 0,4 6 0,4 0 0,5 6 0,-1-6 0,-1-2 0,-4-7 0,-3-7 0,-3-4 0,-1-4 0,0-1 0,-1 0 0,0 0 0,0 2 0,-1 1 0,0 1 0,0-3 0,0 2 0,0 0 0,0 2 0,1-1 0,0 3 0,1-1 0,0 3 0,0-2 0,0-2 0,-1-1 0,1-2 0,-2-1 0,1 2 0,1-1 0,0 0 0,1 0 0,-1-2 0,1 1 0,0-2 0,1-1 0,-1-2 0,-1-1 0,1-1 0,-2-1 0,3 1 0,-1-1 0,1 1 0,0-1 0,-1 0 0,1 1 0,0 0 0,1 0 0,0 0 0,1-1 0,1 1 0,0-2 0,0 2 0,2-2 0,4-2 0,5 1 0,7-2 0,3 1 0,4-1 0,-6 0 0,-1 1 0,-8-1 0,3 1 0,-2-1 0,3 0 0,0 0 0,1 0 0,-3 0 0,-2 1 0,0 0 0,1 0 0,2 0 0,9-1 0,6-1 0,8-1 0,-3-1 0,-3 1 0,-10 0 0,-1 2 0,-7-2 0,-1 2 0,-3-2 0,-2 2 0,1-1 0,-1 1 0,0 0 0,1-1 0,-2 1 0,3-1 0,-1 0 0,2 0 0,-1 0 0,-5 0 0,-2 1 0,-4-1 0,-1 0 0,1-1 0,3-1 0,0 1 0,-1-2 0,-1 1 0,-3-3 0,0 1 0,0-5 0,-1-3 0,0-7 0,0-2 0,-1-9 0,0-4 0,-4-9 0,-2-5 0,-1 7 0,0 1 0,2 14 0,0 4 0,2 6 0,1 3 0,-1 0 0,1 2 0,0-1 0,1 3 0,-1-3 0,0 3 0,1-3 0,-1 0 0,1-2 0,0 4 0,0-3 0,0 2 0,0-3 0,-1-4 0,0-1 0,0-5 0,-2-4 0,1 3 0,-1-4 0,1 8 0,1 1 0,0 4 0,2 1 0,-1 3 0,1 1 0,0 2 0,0 5 0,0 1 0,-2 3 0,-1 0 0,-6-1 0,-4 1 0,-7-1 0,-9 0 0,-4 1 0,-2-2 0,5 1 0,3 1 0,6 1 0,-4-1 0,4 0 0,-3-1 0,2 1 0,-4 0 0,5 1 0,-2 0 0,3 0 0,0 0 0,-1 0 0,-2 1 0,-1-1 0,1 2 0,2-2 0,1 1 0,4-1 0,-1 0 0,4 1 0,-2 0 0,3 0 0,-1 0 0,0-1 0,1 1 0,1 0 0,4 0 0,0 0 0,0 0 0,-2 0 0,-3 1 0,-2 0 0,-1 1 0,2 0 0,2-1 0,1 0 0,5-1 0,-1 0 0,1 1 0,0 0 0,-4 0 0,0 0 0,-4 2 0,1-1 0,2-1 0,2 0 0,3-1 0,1 0 0,-2 1 0,0-1 0,-1 0 0,0 0 0,-1 1 0,1-1 0,-1 1 0,0-1 0,1 0 0,0 0 0,1-1 0,3 2 0,-1-2 0,2 1 0,-3-1 0,-3 0 0,3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10:09:37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4512 24575,'14'-4'0,"13"-9"0,21-11 0,21-13 0,-16 7 0,6-4-1002,11-5 0,4-4 1002,-13 6 0,2-3 0,1 1 0,1 0 0,1 1 0,1-3-556,9-6 0,0-2 0,0 0 556,-6 3 0,0 1 0,2-4-772,-5 4 1,3-4-1,1 0 1,0-1 771,-1 0 0,1-1 0,-1-1 0,0 1 0,-1 2 0,0-1 0,1 0 0,0 0-457,3-3 1,1 0-1,-1 0 1,-4 3 456,-2 0 0,-4 2 0,2-2 0,12-9 0,2-3 0,-3 1 0,-13 9 0,-3 1 0,-1 0-40,-2 1 1,-1 0 0,1-1 39,2-4 0,1 0 0,-4 2 0,6-9 0,-2 0 0,-9 9 0,1-3 0,-2 2 0,11-14 0,-3 2 538,-2 2 0,-2 1-538,-4 4 0,-4 4 2892,14-17-2892,-4-4 2417,-22 24-2417,-9 7 1654,-3 0-1654,-9 11 663,4-9-663,-3 5 0,-1 1 0,-2 3 0,-6 9 0,-1 3 0,1 1 0,4-7 0,6-5 0,9-9 0,-1 1 0,11-8 0,1 1 0,14-14 0,-1 6 0,12-12 0,7 6 0,-30 26 0,1 0 0,33-24 0,-7 2 0,-21 14 0,-8 7 0,-12 10 0,-6 7 0,-6 7 0,0 0 0,-3 5 0,-1 1 0,-3 2 0,2 1 0,0 0 0,2-1 0,2 0 0,4 0 0,-2 0 0,3-1 0,-5-1 0,0 2 0,-2 1 0,-3 1 0,0 1 0,-3 1 0,-1 0 0,1 1 0,1-3 0,4 1 0,-1-1 0,3-2 0,-1 1 0,3-2 0,3 2 0,0-1 0,0 1 0,-5 1 0,-4 0 0,-3 0 0,-2 1 0,-1 0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9A56C-E87C-3644-A866-20E3B66015C8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CEC0F-1CE0-964C-A1FD-15597A71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3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CEC0F-1CE0-964C-A1FD-15597A717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5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0D6-6437-1F46-9646-830EFC9B0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85143-67B7-E94C-A8FC-89F1CFC69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42E7-9E43-CD49-B78B-A86D41A4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914D1-9DB3-3443-9A14-F22DB1C8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AF8D-0C2E-D844-8D38-E86AEF5A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9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687E-2B84-634D-B139-655ED9C6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A305B-0F45-2D49-A9B6-296D41E78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30036-9366-DF4D-9C43-4401C7DD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64632-3B3A-074A-AEDC-241CF31E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E8972-7355-8546-85E9-9A7D3851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8FEB47-031A-FB46-850C-E9494EEFE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F9F03-86ED-1349-AA1E-79CC7B11F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1F383-E3BD-9041-9ECF-0A172AAE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EA2CE-BDF7-6F41-966F-F1532B35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ACFAA-2FAE-A54B-853F-3DA57E49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4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2DE-01ED-1544-A5AD-BAD8B60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3D163-9283-7C4B-8D72-1865CFC0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6E077-5B3A-F24A-8C9C-6282E09D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59B42-5B4E-7945-BFC8-483B091C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EE496-1484-354E-AE57-2D41C2F5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7880-1230-A74C-AC23-D13AF0A1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BD536-D40B-D041-80C3-67B92B5DE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1EBC-5888-BA49-B2FC-4F6EA20A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F8BA-2C1F-2646-98EE-BD0241EA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234E2-3CB7-E349-80EE-B282B9B4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2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DA40-D4F3-6B4B-A908-769DE223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057A-9B7D-0C45-9A9D-6B989A8C7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81-CDB7-5A48-9818-2232670ED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6EEEC-D6ED-6540-A699-865DC0E7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815A8-EA3B-AF47-9BEC-985057C9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AF8BF-2E2D-2942-B6A9-7CA8D3E3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5A40-4942-D941-9C93-225EB4E2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1852F-F3F0-ED49-832B-DFF5E04D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191DC-6C12-B447-8164-759FCD2E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A4720-15A8-A24F-98AE-E652EB11D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A92B3-100B-904B-A11A-1D974EEB9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0312B-8AE9-FE49-9ACC-9FA48958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90E1F-FAAB-FC45-A61A-69C77E31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5D897-36A0-6A41-A1D1-AED7B438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E9C3-7F3B-C943-BF88-CF10B93E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5F4FD-6E1B-F841-A1E3-B0FD4933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901DA-028D-E741-A821-0A782736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428F1-1215-7941-A64B-F2F59368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0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CBB219-4B2C-7048-B4DF-368957F3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78F7FC-083D-6446-809D-721543E0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FC222-F88F-6F46-A86E-AFC865CF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888-341A-6340-86B7-E5710DED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0200-786C-0741-9AA3-093EE4F0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965C4-947A-464C-AB04-3F9863DA2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2064-A654-944D-AE4D-A03191FC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22FE-E8F8-ED4E-BA4D-E8DC2E86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DA48B-4ECA-9B4D-A59A-1CB889A9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50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514C-80DB-B44F-BD09-6AE085C8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D0CE7-C319-8B49-8D46-608EAF0679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E6562-3CB9-D44C-9213-72C7AFBEB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27E92-277C-6948-BB9A-4B0B4527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DBCDC-1AAF-9342-8AD6-B1FF294F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B9BE3-84C7-834E-867D-79091878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3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7BD12-153F-0C49-A5B2-A24A2F9E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BFDF5-5781-7344-835A-2A426E1A4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9BDF5-0861-EF4A-937E-E1411FA62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6C671-AE7C-FF45-81B8-7BBCEC67369A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2817-8296-624C-B8C5-AA79A5C6F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1C332-9D18-114F-9E4B-601C4DB8F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02E17-2536-3641-9CC9-ABA72723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6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11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4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3.png"/><Relationship Id="rId1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0.png"/><Relationship Id="rId7" Type="http://schemas.openxmlformats.org/officeDocument/2006/relationships/image" Target="../media/image26.png"/><Relationship Id="rId12" Type="http://schemas.openxmlformats.org/officeDocument/2006/relationships/customXml" Target="../ink/ink11.xml"/><Relationship Id="rId17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11" Type="http://schemas.openxmlformats.org/officeDocument/2006/relationships/image" Target="../media/image13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10" Type="http://schemas.openxmlformats.org/officeDocument/2006/relationships/image" Target="../media/image12.png"/><Relationship Id="rId9" Type="http://schemas.openxmlformats.org/officeDocument/2006/relationships/image" Target="../media/image27.png"/><Relationship Id="rId14" Type="http://schemas.openxmlformats.org/officeDocument/2006/relationships/customXml" Target="../ink/ink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40.png"/><Relationship Id="rId3" Type="http://schemas.openxmlformats.org/officeDocument/2006/relationships/image" Target="../media/image15.png"/><Relationship Id="rId7" Type="http://schemas.openxmlformats.org/officeDocument/2006/relationships/image" Target="../media/image310.png"/><Relationship Id="rId12" Type="http://schemas.openxmlformats.org/officeDocument/2006/relationships/customXml" Target="../ink/ink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11" Type="http://schemas.openxmlformats.org/officeDocument/2006/relationships/image" Target="../media/image330.png"/><Relationship Id="rId5" Type="http://schemas.openxmlformats.org/officeDocument/2006/relationships/image" Target="../media/image300.png"/><Relationship Id="rId15" Type="http://schemas.openxmlformats.org/officeDocument/2006/relationships/image" Target="../media/image35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320.png"/><Relationship Id="rId14" Type="http://schemas.openxmlformats.org/officeDocument/2006/relationships/customXml" Target="../ink/ink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37.png"/><Relationship Id="rId4" Type="http://schemas.openxmlformats.org/officeDocument/2006/relationships/customXml" Target="../ink/ink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image" Target="../media/image40.png"/><Relationship Id="rId4" Type="http://schemas.openxmlformats.org/officeDocument/2006/relationships/customXml" Target="../ink/ink26.xml"/><Relationship Id="rId9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.xml"/><Relationship Id="rId5" Type="http://schemas.openxmlformats.org/officeDocument/2006/relationships/image" Target="../media/image170.png"/><Relationship Id="rId4" Type="http://schemas.openxmlformats.org/officeDocument/2006/relationships/customXml" Target="../ink/ink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879372-FBDD-5449-B2C4-4B81CE99DCA9}"/>
              </a:ext>
            </a:extLst>
          </p:cNvPr>
          <p:cNvSpPr txBox="1"/>
          <p:nvPr/>
        </p:nvSpPr>
        <p:spPr>
          <a:xfrm>
            <a:off x="4393963" y="2951946"/>
            <a:ext cx="3404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Pension Sprint Review</a:t>
            </a:r>
          </a:p>
          <a:p>
            <a:pPr algn="ctr"/>
            <a:r>
              <a:rPr lang="en-US" sz="2800" dirty="0"/>
              <a:t>09/03/2021</a:t>
            </a:r>
          </a:p>
        </p:txBody>
      </p:sp>
    </p:spTree>
    <p:extLst>
      <p:ext uri="{BB962C8B-B14F-4D97-AF65-F5344CB8AC3E}">
        <p14:creationId xmlns:p14="http://schemas.microsoft.com/office/powerpoint/2010/main" val="26612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5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3BED9EC1-751A-1A48-86ED-EDC61E5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68" y="7374"/>
            <a:ext cx="5486400" cy="68580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88BE1E-5310-7441-8DAA-FEE2CB6E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809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7DDD52-586E-2F40-AA9D-077D4098889C}"/>
                  </a:ext>
                </a:extLst>
              </p14:cNvPr>
              <p14:cNvContentPartPr/>
              <p14:nvPr/>
            </p14:nvContentPartPr>
            <p14:xfrm>
              <a:off x="475673" y="3044520"/>
              <a:ext cx="1528200" cy="38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7DDD52-586E-2F40-AA9D-077D409888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673" y="3035520"/>
                <a:ext cx="15458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0448CF-E0CC-0F4A-9043-BC20BE31D19A}"/>
                  </a:ext>
                </a:extLst>
              </p14:cNvPr>
              <p14:cNvContentPartPr/>
              <p14:nvPr/>
            </p14:nvContentPartPr>
            <p14:xfrm>
              <a:off x="846743" y="4448570"/>
              <a:ext cx="1119960" cy="2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0448CF-E0CC-0F4A-9043-BC20BE31D1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743" y="4439930"/>
                <a:ext cx="113760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73AB365-D487-BF43-A701-58561058475F}"/>
              </a:ext>
            </a:extLst>
          </p:cNvPr>
          <p:cNvGrpSpPr/>
          <p:nvPr/>
        </p:nvGrpSpPr>
        <p:grpSpPr>
          <a:xfrm>
            <a:off x="1997663" y="1288490"/>
            <a:ext cx="4675320" cy="1994040"/>
            <a:chOff x="1997663" y="1288490"/>
            <a:chExt cx="4675320" cy="19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08A980E-3A3F-CB47-A32B-EBE9431A312D}"/>
                    </a:ext>
                  </a:extLst>
                </p14:cNvPr>
                <p14:cNvContentPartPr/>
                <p14:nvPr/>
              </p14:nvContentPartPr>
              <p14:xfrm>
                <a:off x="1997663" y="1321970"/>
                <a:ext cx="4653360" cy="196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08A980E-3A3F-CB47-A32B-EBE9431A31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8663" y="1312970"/>
                  <a:ext cx="4671000" cy="19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4F4E19-67CC-F140-8D8F-CE378EA7DADA}"/>
                    </a:ext>
                  </a:extLst>
                </p14:cNvPr>
                <p14:cNvContentPartPr/>
                <p14:nvPr/>
              </p14:nvContentPartPr>
              <p14:xfrm>
                <a:off x="6568583" y="1288490"/>
                <a:ext cx="104400" cy="12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4F4E19-67CC-F140-8D8F-CE378EA7DA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59943" y="1279490"/>
                  <a:ext cx="1220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26568-EBF6-6E44-B9A5-870A45C4AFDA}"/>
              </a:ext>
            </a:extLst>
          </p:cNvPr>
          <p:cNvGrpSpPr/>
          <p:nvPr/>
        </p:nvGrpSpPr>
        <p:grpSpPr>
          <a:xfrm>
            <a:off x="7156954" y="6028423"/>
            <a:ext cx="1824840" cy="23040"/>
            <a:chOff x="7156954" y="6028423"/>
            <a:chExt cx="1824840" cy="2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44C4060-2576-6546-8D73-D1BC2CEE56F8}"/>
                    </a:ext>
                  </a:extLst>
                </p14:cNvPr>
                <p14:cNvContentPartPr/>
                <p14:nvPr/>
              </p14:nvContentPartPr>
              <p14:xfrm>
                <a:off x="7185754" y="6028423"/>
                <a:ext cx="1796040" cy="18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44C4060-2576-6546-8D73-D1BC2CEE56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76754" y="6019423"/>
                  <a:ext cx="181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987210-51A1-E74B-9997-A0298C24BAC7}"/>
                    </a:ext>
                  </a:extLst>
                </p14:cNvPr>
                <p14:cNvContentPartPr/>
                <p14:nvPr/>
              </p14:nvContentPartPr>
              <p14:xfrm>
                <a:off x="7156954" y="6045343"/>
                <a:ext cx="28800" cy="6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987210-51A1-E74B-9997-A0298C24BA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48314" y="6036343"/>
                  <a:ext cx="4644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799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A63231-A22E-1445-9546-BA51774F490A}"/>
                  </a:ext>
                </a:extLst>
              </p14:cNvPr>
              <p14:cNvContentPartPr/>
              <p14:nvPr/>
            </p14:nvContentPartPr>
            <p14:xfrm>
              <a:off x="3548632" y="4115210"/>
              <a:ext cx="384840" cy="32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A63231-A22E-1445-9546-BA51774F49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9992" y="4106570"/>
                <a:ext cx="4024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EB25F19-5E7C-1D49-B228-42F47A7D2D21}"/>
              </a:ext>
            </a:extLst>
          </p:cNvPr>
          <p:cNvGrpSpPr/>
          <p:nvPr/>
        </p:nvGrpSpPr>
        <p:grpSpPr>
          <a:xfrm>
            <a:off x="3937072" y="2626970"/>
            <a:ext cx="1892880" cy="1653480"/>
            <a:chOff x="3937072" y="2626970"/>
            <a:chExt cx="1892880" cy="16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F892E3-6737-D343-8E79-1D937D15AF39}"/>
                    </a:ext>
                  </a:extLst>
                </p14:cNvPr>
                <p14:cNvContentPartPr/>
                <p14:nvPr/>
              </p14:nvContentPartPr>
              <p14:xfrm>
                <a:off x="3937072" y="2655770"/>
                <a:ext cx="1854000" cy="162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F892E3-6737-D343-8E79-1D937D15AF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8432" y="2646770"/>
                  <a:ext cx="187164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52CD60-00AA-A14C-AB52-69EF855C4CE0}"/>
                    </a:ext>
                  </a:extLst>
                </p14:cNvPr>
                <p14:cNvContentPartPr/>
                <p14:nvPr/>
              </p14:nvContentPartPr>
              <p14:xfrm>
                <a:off x="5709712" y="2626970"/>
                <a:ext cx="120240" cy="13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52CD60-00AA-A14C-AB52-69EF855C4C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00712" y="2617970"/>
                  <a:ext cx="137880" cy="156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12A47F-27D9-F04F-A1D8-560183E527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88" r="9451"/>
          <a:stretch/>
        </p:blipFill>
        <p:spPr>
          <a:xfrm>
            <a:off x="0" y="0"/>
            <a:ext cx="60763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54052-1CC4-6542-A0F1-4499D3D2B4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375" r="17092"/>
          <a:stretch/>
        </p:blipFill>
        <p:spPr>
          <a:xfrm>
            <a:off x="5810864" y="0"/>
            <a:ext cx="63811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543A85-506D-F040-853F-B219267A483B}"/>
                  </a:ext>
                </a:extLst>
              </p14:cNvPr>
              <p14:cNvContentPartPr/>
              <p14:nvPr/>
            </p14:nvContentPartPr>
            <p14:xfrm>
              <a:off x="3552503" y="4084970"/>
              <a:ext cx="426600" cy="28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543A85-506D-F040-853F-B219267A48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3503" y="4076330"/>
                <a:ext cx="4442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0A587A-EE40-F440-BA50-86BAD069A04F}"/>
                  </a:ext>
                </a:extLst>
              </p14:cNvPr>
              <p14:cNvContentPartPr/>
              <p14:nvPr/>
            </p14:nvContentPartPr>
            <p14:xfrm>
              <a:off x="3992423" y="3359210"/>
              <a:ext cx="1821960" cy="86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0A587A-EE40-F440-BA50-86BAD069A0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83423" y="3350570"/>
                <a:ext cx="183960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F99E8F-3155-194B-8050-5276E0793949}"/>
                  </a:ext>
                </a:extLst>
              </p14:cNvPr>
              <p14:cNvContentPartPr/>
              <p14:nvPr/>
            </p14:nvContentPartPr>
            <p14:xfrm>
              <a:off x="5681903" y="3317450"/>
              <a:ext cx="153000" cy="19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F99E8F-3155-194B-8050-5276E07939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72903" y="3308810"/>
                <a:ext cx="170640" cy="2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03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1FCCA4-FEC9-D341-98E3-F55070214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4" r="16707"/>
          <a:stretch/>
        </p:blipFill>
        <p:spPr>
          <a:xfrm>
            <a:off x="6768112" y="0"/>
            <a:ext cx="4591664" cy="6858000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92EA89-A19C-734E-A30E-CB751F880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8" r="16528"/>
          <a:stretch/>
        </p:blipFill>
        <p:spPr>
          <a:xfrm>
            <a:off x="704404" y="0"/>
            <a:ext cx="471948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3C2B5CE-B9EE-8747-9E68-9BAD7A9F8692}"/>
                  </a:ext>
                </a:extLst>
              </p14:cNvPr>
              <p14:cNvContentPartPr/>
              <p14:nvPr/>
            </p14:nvContentPartPr>
            <p14:xfrm>
              <a:off x="2193232" y="2511770"/>
              <a:ext cx="839880" cy="24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3C2B5CE-B9EE-8747-9E68-9BAD7A9F86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592" y="2503130"/>
                <a:ext cx="8575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E81F16F-5356-8C47-82B8-DF50E01D8E14}"/>
              </a:ext>
            </a:extLst>
          </p:cNvPr>
          <p:cNvGrpSpPr/>
          <p:nvPr/>
        </p:nvGrpSpPr>
        <p:grpSpPr>
          <a:xfrm>
            <a:off x="1000192" y="2474690"/>
            <a:ext cx="5814360" cy="2219760"/>
            <a:chOff x="1000192" y="2474690"/>
            <a:chExt cx="5814360" cy="22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9E1D23-59D3-9944-B9A2-BE4644A3937B}"/>
                    </a:ext>
                  </a:extLst>
                </p14:cNvPr>
                <p14:cNvContentPartPr/>
                <p14:nvPr/>
              </p14:nvContentPartPr>
              <p14:xfrm>
                <a:off x="4514152" y="2474690"/>
                <a:ext cx="2296080" cy="202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9E1D23-59D3-9944-B9A2-BE4644A393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05152" y="2466050"/>
                  <a:ext cx="2313720" cy="20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888C76-18A0-8A4B-A6D5-D6D996DC01A0}"/>
                    </a:ext>
                  </a:extLst>
                </p14:cNvPr>
                <p14:cNvContentPartPr/>
                <p14:nvPr/>
              </p14:nvContentPartPr>
              <p14:xfrm>
                <a:off x="6738952" y="4410770"/>
                <a:ext cx="75600" cy="126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888C76-18A0-8A4B-A6D5-D6D996DC0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30312" y="4402130"/>
                  <a:ext cx="93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982FEE-48FF-9741-ABEF-2CCD8129E0A4}"/>
                    </a:ext>
                  </a:extLst>
                </p14:cNvPr>
                <p14:cNvContentPartPr/>
                <p14:nvPr/>
              </p14:nvContentPartPr>
              <p14:xfrm>
                <a:off x="1000192" y="4660610"/>
                <a:ext cx="419400" cy="33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982FEE-48FF-9741-ABEF-2CCD8129E0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1192" y="4651970"/>
                  <a:ext cx="437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C23EE6-A851-5541-90F0-4DF6152E5178}"/>
                    </a:ext>
                  </a:extLst>
                </p14:cNvPr>
                <p14:cNvContentPartPr/>
                <p14:nvPr/>
              </p14:nvContentPartPr>
              <p14:xfrm>
                <a:off x="1565392" y="3809570"/>
                <a:ext cx="5204880" cy="74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C23EE6-A851-5541-90F0-4DF6152E51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6752" y="3800570"/>
                  <a:ext cx="522252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656E06-9144-7F4D-BDC3-2F60A43BB470}"/>
                    </a:ext>
                  </a:extLst>
                </p14:cNvPr>
                <p14:cNvContentPartPr/>
                <p14:nvPr/>
              </p14:nvContentPartPr>
              <p14:xfrm>
                <a:off x="6719872" y="3789770"/>
                <a:ext cx="83160" cy="7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656E06-9144-7F4D-BDC3-2F60A43BB4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11232" y="3781130"/>
                  <a:ext cx="100800" cy="9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398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13FC2E-39A7-FE46-AF27-B4B566860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5" r="19411"/>
          <a:stretch/>
        </p:blipFill>
        <p:spPr>
          <a:xfrm>
            <a:off x="213944" y="0"/>
            <a:ext cx="5405377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733BF7-C1CA-DD48-9F44-A2FF36158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4" r="17424"/>
          <a:stretch/>
        </p:blipFill>
        <p:spPr>
          <a:xfrm>
            <a:off x="6695767" y="0"/>
            <a:ext cx="50931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F191DED-67B4-664D-866D-75F1E3845C4F}"/>
                  </a:ext>
                </a:extLst>
              </p14:cNvPr>
              <p14:cNvContentPartPr/>
              <p14:nvPr/>
            </p14:nvContentPartPr>
            <p14:xfrm>
              <a:off x="1765552" y="2569370"/>
              <a:ext cx="1000440" cy="14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191DED-67B4-664D-866D-75F1E3845C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912" y="2560730"/>
                <a:ext cx="1018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3D8632-BA5B-5C45-8DBC-495D08F2715A}"/>
                  </a:ext>
                </a:extLst>
              </p14:cNvPr>
              <p14:cNvContentPartPr/>
              <p14:nvPr/>
            </p14:nvContentPartPr>
            <p14:xfrm>
              <a:off x="7043512" y="2547770"/>
              <a:ext cx="970560" cy="22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3D8632-BA5B-5C45-8DBC-495D08F271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4512" y="2539130"/>
                <a:ext cx="9882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65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E4BA44-B299-784A-8DBC-EEB6EAFFE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8" r="20709"/>
          <a:stretch/>
        </p:blipFill>
        <p:spPr>
          <a:xfrm>
            <a:off x="0" y="0"/>
            <a:ext cx="6039059" cy="6756943"/>
          </a:xfrm>
          <a:prstGeom prst="rect">
            <a:avLst/>
          </a:prstGeom>
        </p:spPr>
      </p:pic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A2AD562B-2E03-2449-A7F9-74FFA1112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7" r="20049"/>
          <a:stretch/>
        </p:blipFill>
        <p:spPr>
          <a:xfrm>
            <a:off x="6755842" y="0"/>
            <a:ext cx="5436158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22E8E06-1A31-BB4F-A0FF-7E6E0409FF50}"/>
              </a:ext>
            </a:extLst>
          </p:cNvPr>
          <p:cNvGrpSpPr/>
          <p:nvPr/>
        </p:nvGrpSpPr>
        <p:grpSpPr>
          <a:xfrm>
            <a:off x="112343" y="2929394"/>
            <a:ext cx="6909120" cy="1060200"/>
            <a:chOff x="112343" y="2958890"/>
            <a:chExt cx="6909120" cy="106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6D5BC9-4664-1B42-9CD4-7B7B3DB274E6}"/>
                    </a:ext>
                  </a:extLst>
                </p14:cNvPr>
                <p14:cNvContentPartPr/>
                <p14:nvPr/>
              </p14:nvContentPartPr>
              <p14:xfrm>
                <a:off x="112343" y="3465050"/>
                <a:ext cx="4531680" cy="55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6D5BC9-4664-1B42-9CD4-7B7B3DB274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343" y="3456410"/>
                  <a:ext cx="45493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11E167-2EBE-D14F-9B91-03F938ED4C47}"/>
                    </a:ext>
                  </a:extLst>
                </p14:cNvPr>
                <p14:cNvContentPartPr/>
                <p14:nvPr/>
              </p14:nvContentPartPr>
              <p14:xfrm>
                <a:off x="4652303" y="2998850"/>
                <a:ext cx="2357280" cy="801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11E167-2EBE-D14F-9B91-03F938ED4C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3663" y="2989850"/>
                  <a:ext cx="2374920" cy="8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B030F2-8070-C546-88EB-2F84B51E5A1C}"/>
                    </a:ext>
                  </a:extLst>
                </p14:cNvPr>
                <p14:cNvContentPartPr/>
                <p14:nvPr/>
              </p14:nvContentPartPr>
              <p14:xfrm>
                <a:off x="6901223" y="2958890"/>
                <a:ext cx="120240" cy="4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B030F2-8070-C546-88EB-2F84B51E5A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92223" y="2950250"/>
                  <a:ext cx="137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ABE6C1-84C5-FA41-9C89-B654AC859A4B}"/>
                    </a:ext>
                  </a:extLst>
                </p14:cNvPr>
                <p14:cNvContentPartPr/>
                <p14:nvPr/>
              </p14:nvContentPartPr>
              <p14:xfrm>
                <a:off x="6978263" y="3000650"/>
                <a:ext cx="41760" cy="146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ABE6C1-84C5-FA41-9C89-B654AC859A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69263" y="2991650"/>
                  <a:ext cx="59400" cy="16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627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F87821-CC4D-0C45-8647-F0DD6C0F3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2" r="11686"/>
          <a:stretch/>
        </p:blipFill>
        <p:spPr>
          <a:xfrm>
            <a:off x="6468166" y="0"/>
            <a:ext cx="5624052" cy="6858000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FFB90-5CD7-744E-9A7E-B5B6E271A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3" r="20366"/>
          <a:stretch/>
        </p:blipFill>
        <p:spPr>
          <a:xfrm>
            <a:off x="0" y="0"/>
            <a:ext cx="583809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B575B4-4DA6-5F4F-9A0A-F3747FE3C04D}"/>
                  </a:ext>
                </a:extLst>
              </p14:cNvPr>
              <p14:cNvContentPartPr/>
              <p14:nvPr/>
            </p14:nvContentPartPr>
            <p14:xfrm>
              <a:off x="2764552" y="1674050"/>
              <a:ext cx="28800" cy="894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B575B4-4DA6-5F4F-9A0A-F3747FE3C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5552" y="1665050"/>
                <a:ext cx="4644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B8B32B-F246-3D4B-8FF1-4EDAEB402988}"/>
                  </a:ext>
                </a:extLst>
              </p14:cNvPr>
              <p14:cNvContentPartPr/>
              <p14:nvPr/>
            </p14:nvContentPartPr>
            <p14:xfrm>
              <a:off x="2778952" y="1610690"/>
              <a:ext cx="1036080" cy="102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B8B32B-F246-3D4B-8FF1-4EDAEB4029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9952" y="1601690"/>
                <a:ext cx="105372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D8817B-B6B4-C047-BE09-A8A0A47FDC2D}"/>
                  </a:ext>
                </a:extLst>
              </p14:cNvPr>
              <p14:cNvContentPartPr/>
              <p14:nvPr/>
            </p14:nvContentPartPr>
            <p14:xfrm>
              <a:off x="8619232" y="1556330"/>
              <a:ext cx="1321920" cy="1130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D8817B-B6B4-C047-BE09-A8A0A47FDC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0232" y="1547333"/>
                <a:ext cx="1339560" cy="1147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918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779DA1-D262-044B-A2B7-011C2D59B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6" r="16673"/>
          <a:stretch/>
        </p:blipFill>
        <p:spPr>
          <a:xfrm>
            <a:off x="6468166" y="0"/>
            <a:ext cx="5624052" cy="68580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E45D51-FE75-914F-A23D-DF7E94B6A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2" r="11686"/>
          <a:stretch/>
        </p:blipFill>
        <p:spPr>
          <a:xfrm>
            <a:off x="247358" y="0"/>
            <a:ext cx="5624052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86B93A-229D-EF4B-8954-8935C56F3F6C}"/>
              </a:ext>
            </a:extLst>
          </p:cNvPr>
          <p:cNvGrpSpPr/>
          <p:nvPr/>
        </p:nvGrpSpPr>
        <p:grpSpPr>
          <a:xfrm>
            <a:off x="5481834" y="555329"/>
            <a:ext cx="364680" cy="186840"/>
            <a:chOff x="5481834" y="574579"/>
            <a:chExt cx="36468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CE3EC7-511F-4041-836A-48628A31ED41}"/>
                    </a:ext>
                  </a:extLst>
                </p14:cNvPr>
                <p14:cNvContentPartPr/>
                <p14:nvPr/>
              </p14:nvContentPartPr>
              <p14:xfrm>
                <a:off x="5483994" y="574579"/>
                <a:ext cx="18000" cy="18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CE3EC7-511F-4041-836A-48628A31E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994" y="565939"/>
                  <a:ext cx="35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5FFCAD-A004-F64B-B354-1E2EC469923A}"/>
                    </a:ext>
                  </a:extLst>
                </p14:cNvPr>
                <p14:cNvContentPartPr/>
                <p14:nvPr/>
              </p14:nvContentPartPr>
              <p14:xfrm>
                <a:off x="5481834" y="575659"/>
                <a:ext cx="364680" cy="18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5FFCAD-A004-F64B-B354-1E2EC46992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3194" y="566659"/>
                  <a:ext cx="382320" cy="20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254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D2DE2-9D55-3F44-822F-5B1A79EA5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1" r="30968"/>
          <a:stretch/>
        </p:blipFill>
        <p:spPr>
          <a:xfrm>
            <a:off x="167148" y="152306"/>
            <a:ext cx="6115665" cy="6553387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8BFAC0-6CE4-E145-87CD-B3408DDF9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29" r="29057"/>
          <a:stretch/>
        </p:blipFill>
        <p:spPr>
          <a:xfrm>
            <a:off x="6607278" y="-1"/>
            <a:ext cx="541757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C4E557-73D3-CE4B-A4DF-5BD46306D4A0}"/>
              </a:ext>
            </a:extLst>
          </p:cNvPr>
          <p:cNvSpPr txBox="1"/>
          <p:nvPr/>
        </p:nvSpPr>
        <p:spPr>
          <a:xfrm>
            <a:off x="4179117" y="2951945"/>
            <a:ext cx="1779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Alignment issues in IE</a:t>
            </a:r>
          </a:p>
        </p:txBody>
      </p:sp>
    </p:spTree>
    <p:extLst>
      <p:ext uri="{BB962C8B-B14F-4D97-AF65-F5344CB8AC3E}">
        <p14:creationId xmlns:p14="http://schemas.microsoft.com/office/powerpoint/2010/main" val="1673230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3F9D7B-DA5B-8A42-BFF6-251F5C7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" y="0"/>
            <a:ext cx="1216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6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3C4A10-5EB5-334A-B94B-02D914CC9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51"/>
          <a:stretch/>
        </p:blipFill>
        <p:spPr>
          <a:xfrm>
            <a:off x="2972154" y="0"/>
            <a:ext cx="6247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2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BD6F10-DB1A-C24E-8EE5-FC2D874D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20" y="0"/>
            <a:ext cx="961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8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0EE5EF-DB02-4A4C-9679-97CE25377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7" r="25631"/>
          <a:stretch/>
        </p:blipFill>
        <p:spPr>
          <a:xfrm>
            <a:off x="2743200" y="0"/>
            <a:ext cx="5308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7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9BC5AD-EC48-D946-86E6-D3FA71C29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05"/>
          <a:stretch/>
        </p:blipFill>
        <p:spPr>
          <a:xfrm>
            <a:off x="2650108" y="0"/>
            <a:ext cx="622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1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238F5D-7983-E446-82BC-1584C296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47" y="0"/>
            <a:ext cx="9926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22CD7A-479A-CE4F-A713-D4A10856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03" y="0"/>
            <a:ext cx="767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3D452F-97C2-C440-8DAC-B9538975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56" y="0"/>
            <a:ext cx="5368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5E794C-1378-E941-A00B-8770F377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88" y="0"/>
            <a:ext cx="7495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C23CF-ED8D-274E-B829-C89CB9C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" y="0"/>
            <a:ext cx="5228090" cy="685800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A5563E8-4AC6-2D48-876D-E04F4E83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383" y="0"/>
            <a:ext cx="607383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1EE581E-A628-0647-AFC4-111FE58B30A2}"/>
                  </a:ext>
                </a:extLst>
              </p14:cNvPr>
              <p14:cNvContentPartPr/>
              <p14:nvPr/>
            </p14:nvContentPartPr>
            <p14:xfrm>
              <a:off x="467581" y="3044520"/>
              <a:ext cx="1528200" cy="38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1EE581E-A628-0647-AFC4-111FE58B30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581" y="3035520"/>
                <a:ext cx="1545840" cy="4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72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9</Words>
  <Application>Microsoft Macintosh PowerPoint</Application>
  <PresentationFormat>Widescreen</PresentationFormat>
  <Paragraphs>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Cooley</dc:creator>
  <cp:lastModifiedBy>Deborah Cooley</cp:lastModifiedBy>
  <cp:revision>79</cp:revision>
  <dcterms:created xsi:type="dcterms:W3CDTF">2021-02-05T15:14:04Z</dcterms:created>
  <dcterms:modified xsi:type="dcterms:W3CDTF">2021-03-09T15:05:18Z</dcterms:modified>
</cp:coreProperties>
</file>